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4"/>
  </p:notesMasterIdLst>
  <p:sldIdLst>
    <p:sldId id="275" r:id="rId2"/>
    <p:sldId id="276" r:id="rId3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97" d="100"/>
          <a:sy n="97" d="100"/>
        </p:scale>
        <p:origin x="105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1727"/>
          </a:xfrm>
          <a:prstGeom prst="rect">
            <a:avLst/>
          </a:prstGeom>
        </p:spPr>
        <p:txBody>
          <a:bodyPr vert="horz" lIns="96624" tIns="48313" rIns="96624" bIns="4831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1727"/>
          </a:xfrm>
          <a:prstGeom prst="rect">
            <a:avLst/>
          </a:prstGeom>
        </p:spPr>
        <p:txBody>
          <a:bodyPr vert="horz" lIns="96624" tIns="48313" rIns="96624" bIns="48313" rtlCol="0"/>
          <a:lstStyle>
            <a:lvl1pPr algn="r">
              <a:defRPr sz="1200"/>
            </a:lvl1pPr>
          </a:lstStyle>
          <a:p>
            <a:fld id="{F7727793-CBC0-4F7F-AE07-50CF66EB45FB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24" tIns="48313" rIns="96624" bIns="4831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24" tIns="48313" rIns="96624" bIns="4831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7"/>
            <a:ext cx="3169920" cy="481726"/>
          </a:xfrm>
          <a:prstGeom prst="rect">
            <a:avLst/>
          </a:prstGeom>
        </p:spPr>
        <p:txBody>
          <a:bodyPr vert="horz" lIns="96624" tIns="48313" rIns="96624" bIns="4831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7"/>
            <a:ext cx="3169920" cy="481726"/>
          </a:xfrm>
          <a:prstGeom prst="rect">
            <a:avLst/>
          </a:prstGeom>
        </p:spPr>
        <p:txBody>
          <a:bodyPr vert="horz" lIns="96624" tIns="48313" rIns="96624" bIns="48313" rtlCol="0" anchor="b"/>
          <a:lstStyle>
            <a:lvl1pPr algn="r">
              <a:defRPr sz="1200"/>
            </a:lvl1pPr>
          </a:lstStyle>
          <a:p>
            <a:fld id="{380E3C54-1841-41AB-89F7-2CEFA0C03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574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6">
            <a:extLst>
              <a:ext uri="{FF2B5EF4-FFF2-40B4-BE49-F238E27FC236}">
                <a16:creationId xmlns:a16="http://schemas.microsoft.com/office/drawing/2014/main" id="{D4A35A53-79DD-4DFA-97A0-6F81917F0878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99523" algn="l"/>
                <a:tab pos="1399044" algn="l"/>
                <a:tab pos="2098566" algn="l"/>
                <a:tab pos="279808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99523" algn="l"/>
                <a:tab pos="1399044" algn="l"/>
                <a:tab pos="2098566" algn="l"/>
                <a:tab pos="279808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99523" algn="l"/>
                <a:tab pos="1399044" algn="l"/>
                <a:tab pos="2098566" algn="l"/>
                <a:tab pos="279808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99523" algn="l"/>
                <a:tab pos="1399044" algn="l"/>
                <a:tab pos="2098566" algn="l"/>
                <a:tab pos="279808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99523" algn="l"/>
                <a:tab pos="1399044" algn="l"/>
                <a:tab pos="2098566" algn="l"/>
                <a:tab pos="279808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657176" indent="-241561" defTabSz="483124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99523" algn="l"/>
                <a:tab pos="1399044" algn="l"/>
                <a:tab pos="2098566" algn="l"/>
                <a:tab pos="279808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140298" indent="-241561" defTabSz="483124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99523" algn="l"/>
                <a:tab pos="1399044" algn="l"/>
                <a:tab pos="2098566" algn="l"/>
                <a:tab pos="279808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623421" indent="-241561" defTabSz="483124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99523" algn="l"/>
                <a:tab pos="1399044" algn="l"/>
                <a:tab pos="2098566" algn="l"/>
                <a:tab pos="279808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4106543" indent="-241561" defTabSz="483124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99523" algn="l"/>
                <a:tab pos="1399044" algn="l"/>
                <a:tab pos="2098566" algn="l"/>
                <a:tab pos="279808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defTabSz="483124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/>
            </a:pPr>
            <a:fld id="{5A88DDAA-4D7C-4BBA-99FF-75A38572CD9D}" type="slidenum">
              <a:rPr lang="en-US" altLang="en-US" sz="1300">
                <a:ea typeface="Microsoft YaHei" panose="020B0503020204020204" pitchFamily="34" charset="-122"/>
                <a:cs typeface="Lucida Sans Unicode" panose="020B0602030504020204" pitchFamily="34" charset="0"/>
              </a:rPr>
              <a:pPr defTabSz="483124" fontAlgn="base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altLang="en-US" sz="1300">
              <a:ea typeface="Microsoft YaHei" panose="020B0503020204020204" pitchFamily="34" charset="-122"/>
              <a:cs typeface="Lucida Sans Unicode" panose="020B0602030504020204" pitchFamily="34" charset="0"/>
            </a:endParaRPr>
          </a:p>
        </p:txBody>
      </p:sp>
      <p:sp>
        <p:nvSpPr>
          <p:cNvPr id="25603" name="Rectangle 1">
            <a:extLst>
              <a:ext uri="{FF2B5EF4-FFF2-40B4-BE49-F238E27FC236}">
                <a16:creationId xmlns:a16="http://schemas.microsoft.com/office/drawing/2014/main" id="{01D7D3B1-CBE6-4531-9A51-F5DBD334080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84188" y="741363"/>
            <a:ext cx="6507162" cy="36607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5604" name="Rectangle 2">
            <a:extLst>
              <a:ext uri="{FF2B5EF4-FFF2-40B4-BE49-F238E27FC236}">
                <a16:creationId xmlns:a16="http://schemas.microsoft.com/office/drawing/2014/main" id="{562F0D2E-5685-49F0-A47F-F1C6B21A65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48453" y="4635579"/>
            <a:ext cx="5982547" cy="439221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6">
            <a:extLst>
              <a:ext uri="{FF2B5EF4-FFF2-40B4-BE49-F238E27FC236}">
                <a16:creationId xmlns:a16="http://schemas.microsoft.com/office/drawing/2014/main" id="{D4A35A53-79DD-4DFA-97A0-6F81917F0878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99523" algn="l"/>
                <a:tab pos="1399044" algn="l"/>
                <a:tab pos="2098566" algn="l"/>
                <a:tab pos="279808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99523" algn="l"/>
                <a:tab pos="1399044" algn="l"/>
                <a:tab pos="2098566" algn="l"/>
                <a:tab pos="279808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99523" algn="l"/>
                <a:tab pos="1399044" algn="l"/>
                <a:tab pos="2098566" algn="l"/>
                <a:tab pos="279808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99523" algn="l"/>
                <a:tab pos="1399044" algn="l"/>
                <a:tab pos="2098566" algn="l"/>
                <a:tab pos="279808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99523" algn="l"/>
                <a:tab pos="1399044" algn="l"/>
                <a:tab pos="2098566" algn="l"/>
                <a:tab pos="279808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657176" indent="-241561" defTabSz="483124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99523" algn="l"/>
                <a:tab pos="1399044" algn="l"/>
                <a:tab pos="2098566" algn="l"/>
                <a:tab pos="279808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140298" indent="-241561" defTabSz="483124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99523" algn="l"/>
                <a:tab pos="1399044" algn="l"/>
                <a:tab pos="2098566" algn="l"/>
                <a:tab pos="279808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623421" indent="-241561" defTabSz="483124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99523" algn="l"/>
                <a:tab pos="1399044" algn="l"/>
                <a:tab pos="2098566" algn="l"/>
                <a:tab pos="279808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4106543" indent="-241561" defTabSz="483124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99523" algn="l"/>
                <a:tab pos="1399044" algn="l"/>
                <a:tab pos="2098566" algn="l"/>
                <a:tab pos="279808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defTabSz="483124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/>
            </a:pPr>
            <a:fld id="{5A88DDAA-4D7C-4BBA-99FF-75A38572CD9D}" type="slidenum">
              <a:rPr lang="en-US" altLang="en-US" sz="1300">
                <a:ea typeface="Microsoft YaHei" panose="020B0503020204020204" pitchFamily="34" charset="-122"/>
                <a:cs typeface="Lucida Sans Unicode" panose="020B0602030504020204" pitchFamily="34" charset="0"/>
              </a:rPr>
              <a:pPr defTabSz="483124" fontAlgn="base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altLang="en-US" sz="1300">
              <a:ea typeface="Microsoft YaHei" panose="020B0503020204020204" pitchFamily="34" charset="-122"/>
              <a:cs typeface="Lucida Sans Unicode" panose="020B0602030504020204" pitchFamily="34" charset="0"/>
            </a:endParaRPr>
          </a:p>
        </p:txBody>
      </p:sp>
      <p:sp>
        <p:nvSpPr>
          <p:cNvPr id="25603" name="Rectangle 1">
            <a:extLst>
              <a:ext uri="{FF2B5EF4-FFF2-40B4-BE49-F238E27FC236}">
                <a16:creationId xmlns:a16="http://schemas.microsoft.com/office/drawing/2014/main" id="{01D7D3B1-CBE6-4531-9A51-F5DBD334080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84188" y="741363"/>
            <a:ext cx="6507162" cy="36607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5604" name="Rectangle 2">
            <a:extLst>
              <a:ext uri="{FF2B5EF4-FFF2-40B4-BE49-F238E27FC236}">
                <a16:creationId xmlns:a16="http://schemas.microsoft.com/office/drawing/2014/main" id="{562F0D2E-5685-49F0-A47F-F1C6B21A65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48453" y="4635579"/>
            <a:ext cx="5982547" cy="439221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35383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0B51EE3-3641-46D7-B2EA-186A86D56D9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4/10/20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946604B-D50A-40B3-823B-BEB268F8954F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018DE-10B2-401B-8FD2-863AA05587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8386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8066B56-3BD7-440F-BED8-7F3FD7A0654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4/10/20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DC4BFE5-E2B6-45AD-BA72-CFFEEDE5C4F0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28F14B-B5A0-4743-8F41-357F1B6F38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1972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7313" cy="58102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02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6D72434-62C7-48F9-8BD1-C174F33AA71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4/10/20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47099C3-87F1-4A1C-8928-E93D9E39CBDF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84CF92-416A-4ED2-A64D-FEAB00ABC5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4037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4941E5D-A9A6-4486-92E3-4B3A3112C4C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4/10/20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2B9B940-62D0-4E35-BD93-ECD22F776AFD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0FC60A-1BA2-48F0-8E7C-28641F51CD1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6482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C1ED73A-F919-4266-9B82-3D052B32A08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4/10/20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AA453D1-275F-482A-B846-642F527D7E14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0D254-1E97-4C9A-B86A-AF056709F8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1796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0013" cy="43497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0613" y="1825625"/>
            <a:ext cx="5181600" cy="43497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E21C01D-94C3-4ABA-B472-853D8A62102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4/10/20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E31335A-0514-4101-9E8C-368C18BAB77A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778DBF-9F9E-4F6F-9609-35D06C03AE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5062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9864FDB5-336E-460E-A8E8-1D2CF4E80BC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4/10/20</a:t>
            </a: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8758974-0D71-4F03-B6EE-DB54BC537C2F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11DD2E-1CD0-4231-AD62-F7AD73C288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047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E49F7FA3-7F19-4B55-8FC8-F2A50CDCB95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4/10/20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2F66609-84A5-427A-BC1A-E673C8D69519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10C8C-3398-4095-B708-42C780A23E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1763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2272B7CB-9E69-40AD-9CD3-86D91CCF1B4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4/10/20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00A17DE-4B8E-426C-AF2C-3BC12E896BE3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E4D72-ACD3-44B5-B4AE-27A5D78E88B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2861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6B16D380-F70C-42A5-8C79-E9488B2A838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4/10/20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F994AA0-DBC4-4C96-8FC5-658025E4495E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77664C-76DA-4AAF-BAA3-C34F2F373F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5379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5C8469B-1B18-4DC3-9F76-AA4D1FE5B3C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4/10/20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03D6A25-B0A0-416A-B72D-ECD048942EB8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E83032-F8F5-452D-8B8E-587BA4F1E1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1181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>
            <a:extLst>
              <a:ext uri="{FF2B5EF4-FFF2-40B4-BE49-F238E27FC236}">
                <a16:creationId xmlns:a16="http://schemas.microsoft.com/office/drawing/2014/main" id="{391BF87A-54E4-477B-833C-5C7DC1A3A0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4013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formatClick to edit Master title style</a:t>
            </a:r>
          </a:p>
        </p:txBody>
      </p:sp>
      <p:sp>
        <p:nvSpPr>
          <p:cNvPr id="2051" name="Rectangle 2">
            <a:extLst>
              <a:ext uri="{FF2B5EF4-FFF2-40B4-BE49-F238E27FC236}">
                <a16:creationId xmlns:a16="http://schemas.microsoft.com/office/drawing/2014/main" id="{6C2CFEDF-04A4-4947-8863-DF1A3C89B7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4013" cy="434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0"/>
            <a:r>
              <a:rPr lang="en-GB" altLang="en-US"/>
              <a:t>Ninth Outline LevelClick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3D6E776A-F189-4F2B-BE56-ED11545F91AE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838200" y="6356350"/>
            <a:ext cx="2741613" cy="3635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+mn-lt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4/10/20</a:t>
            </a:r>
          </a:p>
        </p:txBody>
      </p:sp>
      <p:sp>
        <p:nvSpPr>
          <p:cNvPr id="2053" name="Text Box 4">
            <a:extLst>
              <a:ext uri="{FF2B5EF4-FFF2-40B4-BE49-F238E27FC236}">
                <a16:creationId xmlns:a16="http://schemas.microsoft.com/office/drawing/2014/main" id="{1DF929A8-9CA7-4E4D-82F6-8B00F4B78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A3BACA9-96E5-48A2-8D54-FF4AA9FDB79C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8610600" y="6356350"/>
            <a:ext cx="2741613" cy="3635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+mn-lt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fld id="{D09F6D0D-4EE9-49C7-9170-DB61DB0BF3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0940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sldNum="0" hdr="0" ftr="0"/>
  <p:txStyles>
    <p:titleStyle>
      <a:lvl1pPr algn="l" defTabSz="457200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2pPr>
      <a:lvl3pPr algn="l" defTabSz="457200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3pPr>
      <a:lvl4pPr algn="l" defTabSz="457200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4pPr>
      <a:lvl5pPr algn="l" defTabSz="457200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5pPr>
      <a:lvl6pPr marL="2514600" indent="-228600" algn="l" defTabSz="457200" rtl="0" fontAlgn="base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6pPr>
      <a:lvl7pPr marL="2971800" indent="-228600" algn="l" defTabSz="457200" rtl="0" fontAlgn="base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7pPr>
      <a:lvl8pPr marL="3429000" indent="-228600" algn="l" defTabSz="457200" rtl="0" fontAlgn="base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8pPr>
      <a:lvl9pPr marL="3886200" indent="-228600" algn="l" defTabSz="457200" rtl="0" fontAlgn="base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9pPr>
    </p:titleStyle>
    <p:bodyStyle>
      <a:lvl1pPr marL="342900" indent="-342900" algn="l" defTabSz="457200" rtl="0" eaLnBrk="0" fontAlgn="base" hangingPunct="0">
        <a:lnSpc>
          <a:spcPct val="92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2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lnSpc>
          <a:spcPct val="92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lnSpc>
          <a:spcPct val="92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lnSpc>
          <a:spcPct val="9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>
            <a:extLst>
              <a:ext uri="{FF2B5EF4-FFF2-40B4-BE49-F238E27FC236}">
                <a16:creationId xmlns:a16="http://schemas.microsoft.com/office/drawing/2014/main" id="{5530BF75-2168-4A5C-8E54-41DE246238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89702"/>
            <a:ext cx="10515600" cy="93027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</a:pPr>
            <a:r>
              <a:rPr lang="en-US" altLang="en-US" dirty="0">
                <a:latin typeface="Calibri Light" panose="020F0302020204030204" pitchFamily="34" charset="0"/>
              </a:rPr>
              <a:t>Blighted, Abandoned, Dilapidated (BAD) list</a:t>
            </a:r>
          </a:p>
        </p:txBody>
      </p:sp>
      <p:sp>
        <p:nvSpPr>
          <p:cNvPr id="24579" name="Text Box 2">
            <a:extLst>
              <a:ext uri="{FF2B5EF4-FFF2-40B4-BE49-F238E27FC236}">
                <a16:creationId xmlns:a16="http://schemas.microsoft.com/office/drawing/2014/main" id="{F004FBB8-A43C-4555-8827-9D2DEF1EF2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A953258B-1F54-45FC-ABFA-185613FBD2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5036973"/>
              </p:ext>
            </p:extLst>
          </p:nvPr>
        </p:nvGraphicFramePr>
        <p:xfrm>
          <a:off x="163371" y="396953"/>
          <a:ext cx="11732820" cy="646108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55470">
                  <a:extLst>
                    <a:ext uri="{9D8B030D-6E8A-4147-A177-3AD203B41FA5}">
                      <a16:colId xmlns:a16="http://schemas.microsoft.com/office/drawing/2014/main" val="4020604541"/>
                    </a:ext>
                  </a:extLst>
                </a:gridCol>
                <a:gridCol w="1955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54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54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554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554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8886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PROPERTY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CITY OWNED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PRIVATELY OWNED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LOT CLEARED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6208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2019 (Phase 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403 E Locust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Sold @ MCS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NO – house remodeled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6208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2019 (Phase 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508 E Locust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Sold @ MCS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2513722"/>
                  </a:ext>
                </a:extLst>
              </a:tr>
              <a:tr h="196208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2019 (Phase 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517 Scott 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Sold @ MCS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9038777"/>
                  </a:ext>
                </a:extLst>
              </a:tr>
              <a:tr h="196208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2019 (Phase 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105 Harrison Ave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Sold @ MCS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6208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2019 (Phase 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208 Fox 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Sold @ MCS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1690301"/>
                  </a:ext>
                </a:extLst>
              </a:tr>
              <a:tr h="196208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2019 (Phase 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105 Fox Street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Sold @ MCS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2071702"/>
                  </a:ext>
                </a:extLst>
              </a:tr>
              <a:tr h="196208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2019 (Phase 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404 Spring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Sold @ MCS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2195183"/>
                  </a:ext>
                </a:extLst>
              </a:tr>
              <a:tr h="196208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2019 (Phase 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223 Montgomery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Sold @ MCS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6208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2020 (Phase II)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504 E Locust 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Owner deeded to City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8961624"/>
                  </a:ext>
                </a:extLst>
              </a:tr>
              <a:tr h="196208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2021 (Phase III)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124 N Queen Street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Owner deeded to City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3111943"/>
                  </a:ext>
                </a:extLst>
              </a:tr>
              <a:tr h="1962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2021 (Phase III)</a:t>
                      </a:r>
                      <a:endParaRPr lang="en-US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147 Richmond Ave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Sold @ MCS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YES</a:t>
                      </a:r>
                      <a:endParaRPr lang="en-US" sz="9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2215047"/>
                  </a:ext>
                </a:extLst>
              </a:tr>
              <a:tr h="196208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2021 (Phase III)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104 Fox Street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Owner sold to investor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NO –house remodeled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458869"/>
                  </a:ext>
                </a:extLst>
              </a:tr>
              <a:tr h="1962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2021 (Phase III)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206 Fox Street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Sold @ MCS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5121620"/>
                  </a:ext>
                </a:extLst>
              </a:tr>
              <a:tr h="196208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2021 (Phase III)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209 Fox Street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Sold @ MCS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0787685"/>
                  </a:ext>
                </a:extLst>
              </a:tr>
              <a:tr h="1962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2021 (Phase III)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27 Johnson Ave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Sold @ MCS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YES</a:t>
                      </a:r>
                      <a:endParaRPr lang="en-US" sz="9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2464744"/>
                  </a:ext>
                </a:extLst>
              </a:tr>
              <a:tr h="196208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2021 (Phase III)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220 East Locust Street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Sold @ MCS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6118786"/>
                  </a:ext>
                </a:extLst>
              </a:tr>
              <a:tr h="1962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2021 (Phase III)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533 East Locust Street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Sold @ MCS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62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2022 (Phase IV)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0 Anson Place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Sold @ MCS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Microsoft YaHei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9812584"/>
                  </a:ext>
                </a:extLst>
              </a:tr>
              <a:tr h="1962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2022 (Phase IV)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512 East Locust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Pending MCS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Microsoft YaHei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7137390"/>
                  </a:ext>
                </a:extLst>
              </a:tr>
              <a:tr h="1962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2022 (Phase IV)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530 East Locust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Owner abated nuisance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653692"/>
                  </a:ext>
                </a:extLst>
              </a:tr>
              <a:tr h="1962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2022 (Phase IV)</a:t>
                      </a:r>
                      <a:endParaRPr kumimoji="0" lang="en-U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Microsoft YaHei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502 Scott Street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Sold @ MCS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Microsoft YaHei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5539936"/>
                  </a:ext>
                </a:extLst>
              </a:tr>
              <a:tr h="1962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2022 (Phase IV)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124 Tenney Ave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Owner deeded to City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Microsoft YaHei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0487499"/>
                  </a:ext>
                </a:extLst>
              </a:tr>
              <a:tr h="1962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2022 (Phase IV)</a:t>
                      </a:r>
                      <a:endParaRPr kumimoji="0" lang="en-U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Microsoft YaHei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404 Scott Street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Owner sold to investor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X</a:t>
                      </a:r>
                      <a:endParaRPr kumimoji="0" lang="en-U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Microsoft YaHei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7207502"/>
                  </a:ext>
                </a:extLst>
              </a:tr>
              <a:tr h="1962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2022 (Phase IV)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314 East Locust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Sold @ MCS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Microsoft YaHei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2660242"/>
                  </a:ext>
                </a:extLst>
              </a:tr>
              <a:tr h="1962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2022 (Phase IV)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0 Fox Street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Sold @ MCS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3299499"/>
                  </a:ext>
                </a:extLst>
              </a:tr>
              <a:tr h="1962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2022 (Abatement)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439 Spring Street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Owner deeded to City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Microsoft YaHei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5299632"/>
                  </a:ext>
                </a:extLst>
              </a:tr>
              <a:tr h="1962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2023 (Phase V)</a:t>
                      </a:r>
                      <a:endParaRPr kumimoji="0" lang="en-U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Microsoft YaHei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280 Richmond Avenue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Sold @ MCS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Microsoft YaHei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169239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>
            <a:extLst>
              <a:ext uri="{FF2B5EF4-FFF2-40B4-BE49-F238E27FC236}">
                <a16:creationId xmlns:a16="http://schemas.microsoft.com/office/drawing/2014/main" id="{5530BF75-2168-4A5C-8E54-41DE246238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89702"/>
            <a:ext cx="10515600" cy="93027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</a:pPr>
            <a:r>
              <a:rPr lang="en-US" altLang="en-US" dirty="0">
                <a:latin typeface="Calibri Light" panose="020F0302020204030204" pitchFamily="34" charset="0"/>
              </a:rPr>
              <a:t>Blighted, Abandoned, Dilapidated (BAD) list continued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A953258B-1F54-45FC-ABFA-185613FBD2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1920188"/>
              </p:ext>
            </p:extLst>
          </p:nvPr>
        </p:nvGraphicFramePr>
        <p:xfrm>
          <a:off x="163371" y="396953"/>
          <a:ext cx="11732820" cy="234628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55470">
                  <a:extLst>
                    <a:ext uri="{9D8B030D-6E8A-4147-A177-3AD203B41FA5}">
                      <a16:colId xmlns:a16="http://schemas.microsoft.com/office/drawing/2014/main" val="4020604541"/>
                    </a:ext>
                  </a:extLst>
                </a:gridCol>
                <a:gridCol w="1955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54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54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554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554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8886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PROPERTY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CITY OWNED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PRIVATELY OWNED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LOT CLEARED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62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2023 (Phase V)</a:t>
                      </a:r>
                      <a:endParaRPr kumimoji="0" lang="en-U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Microsoft YaHei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211 Montgomery Avenue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Owner deeded to City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Microsoft YaHei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3002244"/>
                  </a:ext>
                </a:extLst>
              </a:tr>
              <a:tr h="1962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2023 (Phase V)</a:t>
                      </a:r>
                      <a:endParaRPr kumimoji="0" lang="en-U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Microsoft YaHei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242 West Locust Street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Sold @ MCS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NO</a:t>
                      </a:r>
                      <a:endParaRPr kumimoji="0" lang="en-U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Microsoft YaHei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6053730"/>
                  </a:ext>
                </a:extLst>
              </a:tr>
              <a:tr h="1962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2023 (Phase V)</a:t>
                      </a:r>
                      <a:endParaRPr kumimoji="0" lang="en-U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Microsoft YaHei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207 Winn Street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Judgement to owner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NO</a:t>
                      </a:r>
                      <a:endParaRPr kumimoji="0" lang="en-U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Microsoft YaHei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4538788"/>
                  </a:ext>
                </a:extLst>
              </a:tr>
              <a:tr h="1962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2023 (Phase V)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201 Antwerp Avenue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Owner sold to investor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7614200"/>
                  </a:ext>
                </a:extLst>
              </a:tr>
              <a:tr h="1962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2023 (Phase V)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410 Jackson Street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Owner deeded to City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Microsoft YaHei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5472099"/>
                  </a:ext>
                </a:extLst>
              </a:tr>
              <a:tr h="1962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2024 (Phase VI)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204 Montgomery Avenue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Sold @ MCS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2720913"/>
                  </a:ext>
                </a:extLst>
              </a:tr>
              <a:tr h="1962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2024 (Phase VI)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518 East Locust Street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Sold @ MCS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Microsoft YaHei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PENDING DEMOLITION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4097898"/>
                  </a:ext>
                </a:extLst>
              </a:tr>
              <a:tr h="1962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2025 (Phase VII)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210 Montgomery Avenue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Pending Judgement</a:t>
                      </a:r>
                      <a:endParaRPr kumimoji="0" lang="en-U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Microsoft YaHei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8646088"/>
                  </a:ext>
                </a:extLst>
              </a:tr>
              <a:tr h="1962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2025 (Phase VII)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408 Jackson Street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Microsoft YaHei"/>
                          <a:cs typeface="+mn-cs"/>
                        </a:rPr>
                        <a:t>Sold @ MCS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Microsoft YaHei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PENDING DEMOLITION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18923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652213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2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64FADC0D9166C94C84279E8878ABB9BB" ma:contentTypeVersion="1" ma:contentTypeDescription="Upload an image." ma:contentTypeScope="" ma:versionID="8bf97fb55a3e2ab86c53541d88869174">
  <xsd:schema xmlns:xsd="http://www.w3.org/2001/XMLSchema" xmlns:xs="http://www.w3.org/2001/XMLSchema" xmlns:p="http://schemas.microsoft.com/office/2006/metadata/properties" xmlns:ns1="http://schemas.microsoft.com/sharepoint/v3" xmlns:ns2="D5EBE3CA-D0DE-4649-9F6A-311465B5841D" xmlns:ns3="http://schemas.microsoft.com/sharepoint/v3/fields" targetNamespace="http://schemas.microsoft.com/office/2006/metadata/properties" ma:root="true" ma:fieldsID="6ab518a492383f2a7a15229dbe381de4" ns1:_="" ns2:_="" ns3:_="">
    <xsd:import namespace="http://schemas.microsoft.com/sharepoint/v3"/>
    <xsd:import namespace="D5EBE3CA-D0DE-4649-9F6A-311465B5841D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PublishingStartDate" ma:index="27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28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EBE3CA-D0DE-4649-9F6A-311465B5841D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mageCreateDate xmlns="D5EBE3CA-D0DE-4649-9F6A-311465B5841D" xsi:nil="true"/>
    <PublishingExpirationDate xmlns="http://schemas.microsoft.com/sharepoint/v3" xsi:nil="true"/>
    <PublishingStartDate xmlns="http://schemas.microsoft.com/sharepoint/v3" xsi:nil="true"/>
    <wic_System_Copyright xmlns="http://schemas.microsoft.com/sharepoint/v3/fields" xsi:nil="true"/>
  </documentManagement>
</p:properties>
</file>

<file path=customXml/itemProps1.xml><?xml version="1.0" encoding="utf-8"?>
<ds:datastoreItem xmlns:ds="http://schemas.openxmlformats.org/officeDocument/2006/customXml" ds:itemID="{32972844-9852-43CE-BAA3-396F87C3C95E}"/>
</file>

<file path=customXml/itemProps2.xml><?xml version="1.0" encoding="utf-8"?>
<ds:datastoreItem xmlns:ds="http://schemas.openxmlformats.org/officeDocument/2006/customXml" ds:itemID="{B7AB6530-3CBD-4A06-8D08-48345F7EC939}"/>
</file>

<file path=customXml/itemProps3.xml><?xml version="1.0" encoding="utf-8"?>
<ds:datastoreItem xmlns:ds="http://schemas.openxmlformats.org/officeDocument/2006/customXml" ds:itemID="{0769B61C-48E1-4534-BF1A-1157D885ECF6}"/>
</file>

<file path=docProps/app.xml><?xml version="1.0" encoding="utf-8"?>
<Properties xmlns="http://schemas.openxmlformats.org/officeDocument/2006/extended-properties" xmlns:vt="http://schemas.openxmlformats.org/officeDocument/2006/docPropsVTypes">
  <TotalTime>24011</TotalTime>
  <Words>525</Words>
  <Application>Microsoft Office PowerPoint</Application>
  <PresentationFormat>Widescreen</PresentationFormat>
  <Paragraphs>196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Microsoft YaHei</vt:lpstr>
      <vt:lpstr>Arial</vt:lpstr>
      <vt:lpstr>Calibri</vt:lpstr>
      <vt:lpstr>Calibri Light</vt:lpstr>
      <vt:lpstr>Times New Roman</vt:lpstr>
      <vt:lpstr>2_Office Theme</vt:lpstr>
      <vt:lpstr>Blighted, Abandoned, Dilapidated (BAD) list</vt:lpstr>
      <vt:lpstr>Blighted, Abandoned, Dilapidated (BAD) list continued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Council Meeting  Tuesday January 18, 2021 @ 7PM</dc:title>
  <dc:creator>Al Botts</dc:creator>
  <cp:keywords/>
  <dc:description/>
  <cp:lastModifiedBy>Al Botts</cp:lastModifiedBy>
  <cp:revision>105</cp:revision>
  <cp:lastPrinted>2025-04-15T19:13:35Z</cp:lastPrinted>
  <dcterms:created xsi:type="dcterms:W3CDTF">2021-01-12T16:40:39Z</dcterms:created>
  <dcterms:modified xsi:type="dcterms:W3CDTF">2026-01-17T17:45:54Z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0x0101009148F5A04DDD49CBA7127AADA5FB792B00AADE34325A8B49CDA8BB4DB53328F2140064FADC0D9166C94C84279E8878ABB9BB</vt:lpwstr>
  </property>
</Properties>
</file>